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0" r:id="rId4"/>
    <p:sldId id="264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5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C50C14-AA67-4396-802F-18C150F95248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2C76DA-6AF8-4321-B024-245FAA8AB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3455" y="457198"/>
            <a:ext cx="109035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          </a:t>
            </a:r>
            <a:r>
              <a:rPr lang="en-US" sz="3200" b="1" dirty="0" smtClean="0">
                <a:solidFill>
                  <a:srgbClr val="C00000"/>
                </a:solidFill>
              </a:rPr>
              <a:t/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         Интерактивная игра по сенсорному развитию 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для детей раннего возраста 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«Посади бабочку на свой цветочек».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Задачи: </a:t>
            </a:r>
          </a:p>
          <a:p>
            <a:pPr marL="514350" indent="-514350"/>
            <a:r>
              <a:rPr lang="ru-RU" sz="3200" dirty="0" smtClean="0"/>
              <a:t>1.Закрепить понятие « большой – маленький»</a:t>
            </a:r>
          </a:p>
          <a:p>
            <a:pPr marL="514350" indent="-514350"/>
            <a:r>
              <a:rPr lang="ru-RU" sz="3200" dirty="0" smtClean="0"/>
              <a:t>2. Учить подбирать большую бабочку к большому цветку, маленькую – к маленькому.</a:t>
            </a:r>
          </a:p>
          <a:p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52654" y="537798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 Группа № 1 «Гномики»</a:t>
            </a:r>
            <a:br>
              <a:rPr lang="ru-RU" sz="2400" dirty="0" smtClean="0"/>
            </a:br>
            <a:r>
              <a:rPr lang="ru-RU" sz="2400" dirty="0" smtClean="0"/>
              <a:t>   Воспитатели: </a:t>
            </a:r>
            <a:r>
              <a:rPr lang="ru-RU" sz="2400" dirty="0" err="1" smtClean="0"/>
              <a:t>Ахадова</a:t>
            </a:r>
            <a:r>
              <a:rPr lang="ru-RU" sz="2400" dirty="0" smtClean="0"/>
              <a:t> Е.Г Иванкова А.Ю.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6583" y="265745"/>
            <a:ext cx="104463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Arial" charset="0"/>
              </a:rPr>
              <a:t>Муниципальное бюджетное дошкольное образовательное учреждение </a:t>
            </a:r>
            <a:br>
              <a:rPr lang="ru-RU" b="1" dirty="0" smtClean="0">
                <a:latin typeface="Times New Roman" pitchFamily="18" charset="0"/>
                <a:cs typeface="Arial" charset="0"/>
              </a:rPr>
            </a:br>
            <a:r>
              <a:rPr lang="ru-RU" b="1" dirty="0" smtClean="0">
                <a:latin typeface="Times New Roman" pitchFamily="18" charset="0"/>
                <a:cs typeface="Arial" charset="0"/>
              </a:rPr>
              <a:t>«Детский сад комбинированного вида № 17 «Земляничка»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6546" y="5907290"/>
            <a:ext cx="11268364" cy="768350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Покажи большую бабочку, которая сядет на большой цветок</a:t>
            </a:r>
          </a:p>
          <a:p>
            <a:endParaRPr lang="ru-RU" dirty="0"/>
          </a:p>
        </p:txBody>
      </p:sp>
      <p:pic>
        <p:nvPicPr>
          <p:cNvPr id="8" name="Рисунок 7" descr="цветок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07656" y="4322617"/>
            <a:ext cx="2510272" cy="1338811"/>
          </a:xfrm>
          <a:prstGeom prst="rect">
            <a:avLst/>
          </a:prstGeom>
        </p:spPr>
      </p:pic>
      <p:pic>
        <p:nvPicPr>
          <p:cNvPr id="9" name="Рисунок 8" descr="цветок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3963" y="2673929"/>
            <a:ext cx="2784764" cy="1485208"/>
          </a:xfrm>
          <a:prstGeom prst="rect">
            <a:avLst/>
          </a:prstGeom>
        </p:spPr>
      </p:pic>
      <p:pic>
        <p:nvPicPr>
          <p:cNvPr id="11" name="Рисунок 10" descr="цветок 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1163" y="180108"/>
            <a:ext cx="1475509" cy="1475509"/>
          </a:xfrm>
          <a:prstGeom prst="rect">
            <a:avLst/>
          </a:prstGeom>
        </p:spPr>
      </p:pic>
      <p:pic>
        <p:nvPicPr>
          <p:cNvPr id="12" name="Рисунок 11" descr="цветок 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8690" y="4655127"/>
            <a:ext cx="1475509" cy="1475509"/>
          </a:xfrm>
          <a:prstGeom prst="rect">
            <a:avLst/>
          </a:prstGeom>
        </p:spPr>
      </p:pic>
      <p:pic>
        <p:nvPicPr>
          <p:cNvPr id="14" name="бабочка 5" descr="babochk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8186686">
            <a:off x="7907895" y="568036"/>
            <a:ext cx="1069849" cy="748146"/>
          </a:xfrm>
          <a:prstGeom prst="rect">
            <a:avLst/>
          </a:prstGeom>
        </p:spPr>
      </p:pic>
      <p:pic>
        <p:nvPicPr>
          <p:cNvPr id="13" name="бабочка 4" descr="babochk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424625">
            <a:off x="457200" y="5070764"/>
            <a:ext cx="1039091" cy="726637"/>
          </a:xfrm>
          <a:prstGeom prst="rect">
            <a:avLst/>
          </a:prstGeom>
        </p:spPr>
      </p:pic>
      <p:pic>
        <p:nvPicPr>
          <p:cNvPr id="18" name="бабочка 2" descr="babochka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3249860">
            <a:off x="6871853" y="2202872"/>
            <a:ext cx="2314267" cy="1618368"/>
          </a:xfrm>
          <a:prstGeom prst="rect">
            <a:avLst/>
          </a:prstGeom>
        </p:spPr>
      </p:pic>
      <p:pic>
        <p:nvPicPr>
          <p:cNvPr id="16" name="бабочка 3" descr="babochk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3123548">
            <a:off x="3447980" y="914398"/>
            <a:ext cx="2357631" cy="1648693"/>
          </a:xfrm>
          <a:prstGeom prst="rect">
            <a:avLst/>
          </a:prstGeom>
        </p:spPr>
      </p:pic>
      <p:pic>
        <p:nvPicPr>
          <p:cNvPr id="10" name="Рисунок 9" descr="цветок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46896" y="754084"/>
            <a:ext cx="2818532" cy="1503217"/>
          </a:xfrm>
          <a:prstGeom prst="rect">
            <a:avLst/>
          </a:prstGeom>
        </p:spPr>
      </p:pic>
      <p:pic>
        <p:nvPicPr>
          <p:cNvPr id="15" name="бабочка 1" descr="babochk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851619">
            <a:off x="2633324" y="3944214"/>
            <a:ext cx="2357631" cy="1611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8426E-6 -7.40741E-7 C 0.00924 -0.01088 0.00495 -0.00764 0.01197 -0.0118 C 0.02655 -0.02939 0.04243 -0.03287 0.05883 -0.04282 C 0.0807 -0.05602 0.10309 -0.06967 0.12586 -0.07615 C 0.13562 -0.07893 0.14565 -0.07939 0.15528 -0.08333 C 0.16699 -0.08819 0.17675 -0.09514 0.18873 -0.09768 C 0.20031 -0.10439 0.18769 -0.09768 0.21424 -0.10231 C 0.23506 -0.10602 0.21073 -0.10324 0.22491 -0.10717 C 0.23194 -0.10902 0.24626 -0.1118 0.24626 -0.1118 C 0.26461 -0.12291 0.28413 -0.12453 0.30249 -0.13564 C 0.31121 -0.14097 0.31706 -0.15486 0.32526 -0.15949 C 0.33125 -0.17523 0.32396 -0.15949 0.33333 -0.16898 C 0.33503 -0.1706 0.33581 -0.17407 0.33737 -0.17615 C 0.3414 -0.18171 0.34726 -0.19004 0.35208 -0.19282 C 0.3578 -0.19977 0.36522 -0.20069 0.37082 -0.20717 C 0.38045 -0.21828 0.39125 -0.225 0.40167 -0.23333 C 0.41807 -0.24652 0.407 -0.23981 0.41637 -0.24514 C 0.42197 -0.25185 0.42614 -0.25833 0.43238 -0.2618 C 0.43681 -0.26713 0.43941 -0.27314 0.44449 -0.27615 C 0.44761 -0.28032 0.451 -0.28356 0.45386 -0.28819 C 0.46714 -0.30949 0.45815 -0.30046 0.46857 -0.30949 C 0.4713 -0.31435 0.47351 -0.32014 0.47664 -0.32384 C 0.47794 -0.32546 0.47937 -0.32662 0.48054 -0.32847 C 0.48484 -0.33495 0.48666 -0.34213 0.49134 -0.34768 C 0.49447 -0.36481 0.48991 -0.34514 0.49668 -0.35949 C 0.49798 -0.36227 0.49811 -0.3662 0.49928 -0.36898 C 0.50267 -0.37754 0.50774 -0.38449 0.51139 -0.39282 C 0.51555 -0.40254 0.51803 -0.41435 0.52206 -0.42384 C 0.52506 -0.43102 0.52896 -0.43541 0.53287 -0.44051 C 0.53443 -0.44629 0.53677 -0.45277 0.53677 -0.45949 " pathEditMode="relative" ptsTypes="fffffffffffffffffffffffffffff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08057E-7 3.7037E-7 C -0.00404 0.02986 -0.00768 0.05764 -0.01744 0.08333 C -0.01927 0.09329 -0.02109 0.09907 -0.02682 0.10231 C -0.03541 0.11227 -0.04387 0.1206 -0.05363 0.12616 C -0.05844 0.13519 -0.0656 0.13889 -0.07237 0.14282 C -0.08122 0.1537 -0.09814 0.15556 -0.10842 0.15718 C -0.13302 0.15648 -0.15749 0.15648 -0.18209 0.15486 C -0.19094 0.1544 -0.20253 0.14676 -0.21151 0.14514 C -0.23207 0.12731 -0.25745 0.12546 -0.27984 0.12153 C -0.28869 0.11597 -0.29728 0.11389 -0.30665 0.11181 C -0.31355 0.10764 -0.31798 0.1044 -0.3254 0.10231 C -0.33711 0.09537 -0.35065 0.09167 -0.36288 0.08819 C -0.36978 0.07963 -0.37902 0.07963 -0.38696 0.07384 C -0.39724 0.0662 -0.39152 0.07083 -0.40427 0.05949 C -0.41273 0.05185 -0.43382 0.04653 -0.44449 0.04051 C -0.46506 0.0412 -0.48549 0.04144 -0.50606 0.04282 C -0.51048 0.04306 -0.51282 0.04954 -0.51543 0.05486 C -0.51686 0.05787 -0.51946 0.06435 -0.51946 0.06435 " pathEditMode="relative" ptsTypes="fffffffffffffffffA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85 -0.03796 C -0.03566 -0.04653 -0.04009 -0.05671 -0.04425 -0.0662 C -0.04621 -0.07083 -0.04777 -0.07569 -0.04959 -0.08055 C -0.0505 -0.0831 -0.05232 -0.08796 -0.05232 -0.08773 C -0.0548 -0.10532 -0.05558 -0.14097 -0.04699 -0.15671 C -0.04347 -0.16319 -0.03788 -0.16852 -0.03358 -0.17338 C -0.02851 -0.1868 -0.0207 -0.19143 -0.01341 -0.19953 C -0.01145 -0.20162 -0.01002 -0.20486 -0.00807 -0.20671 C -0.00638 -0.2081 -0.00443 -0.2081 -0.00273 -0.20903 C 0.00807 -0.21481 0.01666 -0.22083 0.02798 -0.22338 C 0.04451 -0.22268 0.06104 -0.22245 0.07757 -0.22106 C 0.08903 -0.22014 0.09996 -0.20926 0.11102 -0.2044 C 0.11883 -0.19491 0.12794 -0.18981 0.13653 -0.18287 C 0.14434 -0.17662 0.15111 -0.16643 0.15918 -0.1618 C 0.16218 -0.1581 0.16556 -0.15602 0.16855 -0.15231 C 0.17363 -0.14583 0.17116 -0.14444 0.17662 -0.14004 C 0.17923 -0.13796 0.18469 -0.13565 0.18469 -0.13518 C 0.19081 -0.12801 0.19641 -0.1206 0.20344 -0.1162 C 0.21203 -0.10139 0.21997 -0.09051 0.23155 -0.0831 C 0.2378 -0.06944 0.243 -0.06528 0.25029 -0.05463 C 0.25563 -0.04653 0.26044 -0.0375 0.2663 -0.03078 C 0.27281 -0.01366 0.26435 -0.03449 0.27437 -0.0162 C 0.28075 -0.00486 0.28635 0.01366 0.29181 0.02662 C 0.29442 0.03287 0.29884 0.03634 0.30118 0.04329 C 0.30444 0.05185 0.30808 0.05926 0.31186 0.06713 C 0.31589 0.07547 0.31732 0.08241 0.32253 0.0882 C 0.32344 0.09051 0.32448 0.09306 0.32526 0.09537 C 0.32591 0.09792 0.32578 0.1007 0.32656 0.10278 C 0.32878 0.10857 0.33216 0.11343 0.33463 0.11922 C 0.3375 0.13496 0.35194 0.15741 0.35871 0.16945 C 0.37316 0.19514 0.35103 0.16574 0.36535 0.1838 C 0.37095 0.19815 0.36691 0.18866 0.37876 0.20949 C 0.38774 0.22593 0.39503 0.24398 0.40687 0.25278 C 0.41286 0.26875 0.42067 0.28449 0.42835 0.29769 C 0.42874 0.30023 0.429 0.30278 0.42965 0.30486 C 0.43043 0.30741 0.43173 0.30972 0.43238 0.31227 C 0.43759 0.3338 0.42952 0.31088 0.43642 0.32871 C 0.43876 0.34144 0.43616 0.33125 0.44175 0.34329 C 0.44514 0.3507 0.44761 0.35949 0.45112 0.36713 C 0.45945 0.38472 0.45152 0.36435 0.45776 0.38125 C 0.46037 0.39537 0.46635 0.40278 0.47117 0.41435 C 0.47234 0.41759 0.47286 0.42107 0.4739 0.42408 C 0.47559 0.42917 0.47924 0.4382 0.47924 0.43843 C 0.48158 0.45139 0.47924 0.47871 0.47924 0.47894 " pathEditMode="relative" rAng="0" ptsTypes="fffffffffffffffffffffffffffffffffffffffffff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18cc395753b367354ce34b766fcf01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0600" y="235528"/>
            <a:ext cx="4419600" cy="44196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60387" y="2191388"/>
            <a:ext cx="61220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МОЛОДЕЦ!</a:t>
            </a:r>
            <a:endParaRPr lang="ru-RU" sz="8000" dirty="0"/>
          </a:p>
        </p:txBody>
      </p:sp>
    </p:spTree>
  </p:cSld>
  <p:clrMapOvr>
    <a:masterClrMapping/>
  </p:clrMapOvr>
  <p:transition spd="slow"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6546" y="5907290"/>
            <a:ext cx="11268364" cy="76835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Покажи маленькую бабочку, которая сядет на маленький  цветок</a:t>
            </a:r>
          </a:p>
          <a:p>
            <a:endParaRPr lang="ru-RU" dirty="0"/>
          </a:p>
        </p:txBody>
      </p:sp>
      <p:pic>
        <p:nvPicPr>
          <p:cNvPr id="8" name="Рисунок 7" descr="цветок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07656" y="4322617"/>
            <a:ext cx="2510272" cy="1338811"/>
          </a:xfrm>
          <a:prstGeom prst="rect">
            <a:avLst/>
          </a:prstGeom>
        </p:spPr>
      </p:pic>
      <p:pic>
        <p:nvPicPr>
          <p:cNvPr id="9" name="Рисунок 8" descr="цветок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9381" y="2701638"/>
            <a:ext cx="2784764" cy="1485208"/>
          </a:xfrm>
          <a:prstGeom prst="rect">
            <a:avLst/>
          </a:prstGeom>
        </p:spPr>
      </p:pic>
      <p:pic>
        <p:nvPicPr>
          <p:cNvPr id="10" name="Рисунок 9" descr="цветок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60850" y="879764"/>
            <a:ext cx="2818532" cy="1503217"/>
          </a:xfrm>
          <a:prstGeom prst="rect">
            <a:avLst/>
          </a:prstGeom>
        </p:spPr>
      </p:pic>
      <p:pic>
        <p:nvPicPr>
          <p:cNvPr id="11" name="Рисунок 10" descr="цветок 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1163" y="180108"/>
            <a:ext cx="1475509" cy="1475509"/>
          </a:xfrm>
          <a:prstGeom prst="rect">
            <a:avLst/>
          </a:prstGeom>
        </p:spPr>
      </p:pic>
      <p:pic>
        <p:nvPicPr>
          <p:cNvPr id="12" name="Рисунок 11" descr="цветок 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58690" y="4655127"/>
            <a:ext cx="1475509" cy="1475509"/>
          </a:xfrm>
          <a:prstGeom prst="rect">
            <a:avLst/>
          </a:prstGeom>
        </p:spPr>
      </p:pic>
      <p:pic>
        <p:nvPicPr>
          <p:cNvPr id="16" name="бабочка 2" descr="babochk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8546765">
            <a:off x="3447980" y="914398"/>
            <a:ext cx="2357631" cy="1648693"/>
          </a:xfrm>
          <a:prstGeom prst="rect">
            <a:avLst/>
          </a:prstGeom>
        </p:spPr>
      </p:pic>
      <p:pic>
        <p:nvPicPr>
          <p:cNvPr id="18" name="бабочка 3" descr="babochka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2184735">
            <a:off x="6871853" y="2202872"/>
            <a:ext cx="2314267" cy="1618368"/>
          </a:xfrm>
          <a:prstGeom prst="rect">
            <a:avLst/>
          </a:prstGeom>
        </p:spPr>
      </p:pic>
      <p:pic>
        <p:nvPicPr>
          <p:cNvPr id="15" name="бабочка 1" descr="babochk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851619">
            <a:off x="2630559" y="3962397"/>
            <a:ext cx="2357631" cy="1648693"/>
          </a:xfrm>
          <a:prstGeom prst="rect">
            <a:avLst/>
          </a:prstGeom>
        </p:spPr>
      </p:pic>
      <p:pic>
        <p:nvPicPr>
          <p:cNvPr id="14" name="бабочка 5" descr="babochk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8186686">
            <a:off x="7907895" y="568036"/>
            <a:ext cx="1069849" cy="748146"/>
          </a:xfrm>
          <a:prstGeom prst="rect">
            <a:avLst/>
          </a:prstGeom>
        </p:spPr>
      </p:pic>
      <p:pic>
        <p:nvPicPr>
          <p:cNvPr id="13" name="бабочка 4" descr="babochk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424625">
            <a:off x="566550" y="4690754"/>
            <a:ext cx="1039091" cy="726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6798E-6 -7.40741E-7 C -0.00339 -0.01875 -0.0112 -0.02963 -0.02135 -0.03565 C -0.04335 -0.06389 -0.06651 -0.06019 -0.09372 -0.06204 C -0.10725 -0.06667 -0.12144 -0.06898 -0.13524 -0.07153 C -0.14552 -0.07732 -0.13263 -0.0706 -0.15398 -0.07616 C -0.16895 -0.08009 -0.18431 -0.08333 -0.19941 -0.0882 C -0.25563 -0.08681 -0.29286 -0.08449 -0.34271 -0.0787 C -0.36366 -0.07292 -0.38449 -0.06667 -0.40558 -0.06204 C -0.4277 -0.05208 -0.40375 -0.06157 -0.43369 -0.05486 C -0.44631 -0.05208 -0.45803 -0.04491 -0.47117 -0.04282 C -0.49161 -0.03958 -0.50606 -0.03958 -0.5248 -0.03565 C -0.53755 -0.03287 -0.54979 -0.0294 -0.56228 -0.02384 C -0.56541 -0.02245 -0.56853 -0.0206 -0.57166 -0.01898 C -0.57439 -0.01759 -0.57973 -0.01435 -0.57973 -0.01435 C -0.58402 -0.00903 -0.58363 -0.01227 -0.58363 -0.00718 " pathEditMode="relative" ptsTypes="ffffffffffffffA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66966E-6 -1.48148E-6 C 0.00182 -0.00486 0.00273 -0.01088 0.00533 -0.01435 C 0.00715 -0.01667 0.00923 -0.01852 0.01067 -0.02153 C 0.01275 -0.02593 0.01418 -0.03102 0.016 -0.03588 C 0.01704 -0.03866 0.01887 -0.04028 0.02004 -0.04283 C 0.02407 -0.05116 0.02772 -0.06134 0.03214 -0.06921 C 0.0337 -0.07199 0.03579 -0.07361 0.03748 -0.07616 C 0.04971 -0.09583 0.04203 -0.08982 0.05088 -0.09537 C 0.06143 -0.11412 0.05648 -0.10787 0.06429 -0.11667 C 0.06715 -0.12708 0.07028 -0.13472 0.07496 -0.14283 C 0.07653 -0.14861 0.07874 -0.15371 0.0803 -0.15949 C 0.08264 -0.16806 0.08056 -0.16644 0.08303 -0.17616 C 0.0885 -0.19769 0.08486 -0.18009 0.09097 -0.19537 C 0.09956 -0.21713 0.08941 -0.19445 0.09501 -0.21204 C 0.09605 -0.21551 0.09774 -0.21829 0.09904 -0.22153 C 0.10438 -0.23519 0.10841 -0.25023 0.11648 -0.25949 C 0.12234 -0.27546 0.11466 -0.25718 0.12716 -0.27384 C 0.13145 -0.27963 0.14082 -0.29491 0.1446 -0.30255 C 0.14642 -0.30625 0.14785 -0.31088 0.14993 -0.31435 C 0.15501 -0.32246 0.16282 -0.32963 0.16868 -0.33588 C 0.17271 -0.34607 0.1744 -0.34259 0.17935 -0.35 C 0.1856 -0.35926 0.1908 -0.36759 0.19809 -0.37384 C 0.20304 -0.38704 0.21124 -0.39283 0.21957 -0.39769 C 0.22452 -0.40648 0.22907 -0.40949 0.23558 -0.41435 C 0.23688 -0.41667 0.23805 -0.41968 0.23961 -0.42153 C 0.24417 -0.42662 0.26226 -0.43634 0.26773 -0.4382 C 0.27424 -0.44375 0.28074 -0.44468 0.28777 -0.44769 C 0.30508 -0.44398 0.32031 -0.43773 0.33736 -0.43333 C 0.3466 -0.42801 0.35493 -0.41968 0.36417 -0.41435 C 0.36847 -0.40926 0.37263 -0.40533 0.37758 -0.40255 C 0.38318 -0.3956 0.38773 -0.38796 0.39359 -0.38102 C 0.39958 -0.37408 0.39828 -0.37037 0.40296 -0.36204 C 0.40452 -0.35926 0.40687 -0.35787 0.4083 -0.35486 C 0.41155 -0.34838 0.41363 -0.34051 0.41637 -0.33333 C 0.41728 -0.33102 0.41806 -0.32847 0.41897 -0.32616 C 0.41988 -0.32384 0.4217 -0.31921 0.4217 -0.31921 C 0.42392 -0.30278 0.4273 -0.28773 0.42977 -0.27153 C 0.43537 -0.17894 0.43238 -0.12616 0.43108 -0.00718 C 0.43094 0.0081 0.42392 0.04606 0.41767 0.05717 " pathEditMode="relative" ptsTypes="ffffffffffffffffffffffffffffffffffffffA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18cc395753b367354ce34b766fcf01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0600" y="235528"/>
            <a:ext cx="4419600" cy="44196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32677" y="2064327"/>
            <a:ext cx="5415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МОЛОДЕЦ!</a:t>
            </a:r>
            <a:endParaRPr lang="ru-RU" sz="8000" dirty="0"/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</TotalTime>
  <Words>34</Words>
  <Application>Microsoft Office PowerPoint</Application>
  <PresentationFormat>Произвольный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Пользователь Windows</cp:lastModifiedBy>
  <cp:revision>39</cp:revision>
  <dcterms:created xsi:type="dcterms:W3CDTF">2020-12-12T13:39:03Z</dcterms:created>
  <dcterms:modified xsi:type="dcterms:W3CDTF">2021-01-14T13:00:18Z</dcterms:modified>
</cp:coreProperties>
</file>