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8" r:id="rId5"/>
    <p:sldId id="262" r:id="rId6"/>
    <p:sldId id="259" r:id="rId7"/>
    <p:sldId id="263" r:id="rId8"/>
    <p:sldId id="25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4BD7-386F-42AC-9C38-2B459659CEB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C504-E3F7-4FCB-8004-AE085101B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4BD7-386F-42AC-9C38-2B459659CEB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C504-E3F7-4FCB-8004-AE085101B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4BD7-386F-42AC-9C38-2B459659CEB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C504-E3F7-4FCB-8004-AE085101B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4BD7-386F-42AC-9C38-2B459659CEB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C504-E3F7-4FCB-8004-AE085101B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4BD7-386F-42AC-9C38-2B459659CEB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C504-E3F7-4FCB-8004-AE085101B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4BD7-386F-42AC-9C38-2B459659CEB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C504-E3F7-4FCB-8004-AE085101B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4BD7-386F-42AC-9C38-2B459659CEB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C504-E3F7-4FCB-8004-AE085101B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4BD7-386F-42AC-9C38-2B459659CEB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C504-E3F7-4FCB-8004-AE085101B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4BD7-386F-42AC-9C38-2B459659CEB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C504-E3F7-4FCB-8004-AE085101B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4BD7-386F-42AC-9C38-2B459659CEB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C504-E3F7-4FCB-8004-AE085101B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4BD7-386F-42AC-9C38-2B459659CEB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1C504-E3F7-4FCB-8004-AE085101B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4BD7-386F-42AC-9C38-2B459659CEB5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1C504-E3F7-4FCB-8004-AE085101B0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388843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Воспитатели группы № 1 «Гномики»:</a:t>
            </a:r>
            <a:br>
              <a:rPr lang="ru-RU" sz="2400" dirty="0" smtClean="0"/>
            </a:br>
            <a:r>
              <a:rPr lang="ru-RU" sz="2400" dirty="0" err="1" smtClean="0"/>
              <a:t>Ахадова</a:t>
            </a:r>
            <a:r>
              <a:rPr lang="ru-RU" sz="2400" dirty="0" smtClean="0"/>
              <a:t> Е.Г. ,Иванкова А.Ю.   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3265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Arial" charset="0"/>
              </a:rPr>
              <a:t>Муниципальное бюджетное дошкольное образовательное учреждение </a:t>
            </a:r>
            <a:br>
              <a:rPr lang="ru-RU" b="1" dirty="0" smtClean="0">
                <a:latin typeface="Times New Roman" pitchFamily="18" charset="0"/>
                <a:cs typeface="Arial" charset="0"/>
              </a:rPr>
            </a:br>
            <a:r>
              <a:rPr lang="ru-RU" b="1" dirty="0" smtClean="0">
                <a:latin typeface="Times New Roman" pitchFamily="18" charset="0"/>
                <a:cs typeface="Arial" charset="0"/>
              </a:rPr>
              <a:t>«Детский сад комбинированного вида № 17 «Земляничка»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124744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Интерактивная игра для детей раннего возраста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« Надень куклам варежки»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Задача: закрепить умение детей различать   основные цвета.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кукла 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61" t="6165" r="22037"/>
          <a:stretch>
            <a:fillRect/>
          </a:stretch>
        </p:blipFill>
        <p:spPr>
          <a:xfrm>
            <a:off x="467544" y="3861048"/>
            <a:ext cx="1967632" cy="2348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Надень Маше желтые варежки 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27" name="красная 2" descr="красная.jpg"/>
          <p:cNvPicPr>
            <a:picLocks noChangeAspect="1"/>
          </p:cNvPicPr>
          <p:nvPr/>
        </p:nvPicPr>
        <p:blipFill>
          <a:blip r:embed="rId2" cstate="print"/>
          <a:srcRect l="13963" r="25288"/>
          <a:stretch>
            <a:fillRect/>
          </a:stretch>
        </p:blipFill>
        <p:spPr>
          <a:xfrm flipH="1" flipV="1">
            <a:off x="7380312" y="3861048"/>
            <a:ext cx="724771" cy="1296144"/>
          </a:xfrm>
          <a:prstGeom prst="rect">
            <a:avLst/>
          </a:prstGeom>
        </p:spPr>
      </p:pic>
      <p:pic>
        <p:nvPicPr>
          <p:cNvPr id="1027" name="красная 1" descr="C:\Users\KL\Pictures\красна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1835696" y="4437112"/>
            <a:ext cx="1296144" cy="1296144"/>
          </a:xfrm>
          <a:prstGeom prst="rect">
            <a:avLst/>
          </a:prstGeom>
          <a:noFill/>
        </p:spPr>
      </p:pic>
      <p:pic>
        <p:nvPicPr>
          <p:cNvPr id="30" name="зеленая 2" descr="зеленая.jpg"/>
          <p:cNvPicPr>
            <a:picLocks noChangeAspect="1"/>
          </p:cNvPicPr>
          <p:nvPr/>
        </p:nvPicPr>
        <p:blipFill>
          <a:blip r:embed="rId4" cstate="print"/>
          <a:srcRect l="14789" r="17029"/>
          <a:stretch>
            <a:fillRect/>
          </a:stretch>
        </p:blipFill>
        <p:spPr>
          <a:xfrm flipH="1">
            <a:off x="8028384" y="2636912"/>
            <a:ext cx="633661" cy="1077253"/>
          </a:xfrm>
          <a:prstGeom prst="rect">
            <a:avLst/>
          </a:prstGeom>
        </p:spPr>
      </p:pic>
      <p:pic>
        <p:nvPicPr>
          <p:cNvPr id="31" name="зеленая 1" descr="зелена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89" r="17029"/>
          <a:stretch>
            <a:fillRect/>
          </a:stretch>
        </p:blipFill>
        <p:spPr>
          <a:xfrm>
            <a:off x="251520" y="4797152"/>
            <a:ext cx="746144" cy="1094345"/>
          </a:xfrm>
          <a:prstGeom prst="rect">
            <a:avLst/>
          </a:prstGeom>
        </p:spPr>
      </p:pic>
      <p:pic>
        <p:nvPicPr>
          <p:cNvPr id="33" name="синяя 2" descr="синяя - копия.jpg"/>
          <p:cNvPicPr>
            <a:picLocks noChangeAspect="1"/>
          </p:cNvPicPr>
          <p:nvPr/>
        </p:nvPicPr>
        <p:blipFill>
          <a:blip r:embed="rId5" cstate="print"/>
          <a:srcRect l="8333" t="5556" r="8333" b="8333"/>
          <a:stretch>
            <a:fillRect/>
          </a:stretch>
        </p:blipFill>
        <p:spPr>
          <a:xfrm rot="18743791">
            <a:off x="6686717" y="1790262"/>
            <a:ext cx="928268" cy="959210"/>
          </a:xfrm>
          <a:prstGeom prst="rect">
            <a:avLst/>
          </a:prstGeom>
        </p:spPr>
      </p:pic>
      <p:pic>
        <p:nvPicPr>
          <p:cNvPr id="34" name="синяя 1" descr="синяя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5556" r="8333" b="8333"/>
          <a:stretch>
            <a:fillRect/>
          </a:stretch>
        </p:blipFill>
        <p:spPr>
          <a:xfrm rot="4302947" flipH="1">
            <a:off x="827584" y="1196752"/>
            <a:ext cx="827584" cy="1008112"/>
          </a:xfrm>
          <a:prstGeom prst="rect">
            <a:avLst/>
          </a:prstGeom>
        </p:spPr>
      </p:pic>
      <p:pic>
        <p:nvPicPr>
          <p:cNvPr id="11" name="Рисунок 10" descr="кукла 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16" r="8484" b="3775"/>
          <a:stretch>
            <a:fillRect/>
          </a:stretch>
        </p:blipFill>
        <p:spPr>
          <a:xfrm>
            <a:off x="3275856" y="836712"/>
            <a:ext cx="2496277" cy="3744416"/>
          </a:xfrm>
          <a:prstGeom prst="rect">
            <a:avLst/>
          </a:prstGeom>
        </p:spPr>
      </p:pic>
      <p:pic>
        <p:nvPicPr>
          <p:cNvPr id="26" name="рукавичка 2" descr="рукавица желта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6737" t="9177" r="24296" b="16736"/>
          <a:stretch>
            <a:fillRect/>
          </a:stretch>
        </p:blipFill>
        <p:spPr>
          <a:xfrm rot="8444388" flipH="1" flipV="1">
            <a:off x="498293" y="3260955"/>
            <a:ext cx="753183" cy="1048530"/>
          </a:xfrm>
          <a:prstGeom prst="rect">
            <a:avLst/>
          </a:prstGeom>
        </p:spPr>
      </p:pic>
      <p:pic>
        <p:nvPicPr>
          <p:cNvPr id="25" name="рукавичка 1" descr="рукавица желта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5532" t="8875" r="24561" b="17904"/>
          <a:stretch>
            <a:fillRect/>
          </a:stretch>
        </p:blipFill>
        <p:spPr>
          <a:xfrm rot="11379217" flipV="1">
            <a:off x="6663395" y="5288450"/>
            <a:ext cx="787981" cy="9630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3102 C 0.09288 -0.10671 0.20729 -0.18148 0.25833 -0.2169 C 0.31007 -0.25139 0.28021 -0.24004 0.28472 -0.24398 C 0.28941 -0.24745 0.28611 -0.23935 0.28611 -0.23842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-0.16146 -0.572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124744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МОЛОДЕЦ!</a:t>
            </a:r>
            <a:endParaRPr lang="ru-RU" sz="4000" dirty="0"/>
          </a:p>
        </p:txBody>
      </p:sp>
      <p:pic>
        <p:nvPicPr>
          <p:cNvPr id="6" name="Рисунок 5" descr="scale_1200смай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620688"/>
            <a:ext cx="2376264" cy="1675266"/>
          </a:xfrm>
          <a:prstGeom prst="rect">
            <a:avLst/>
          </a:prstGeom>
        </p:spPr>
      </p:pic>
      <p:pic>
        <p:nvPicPr>
          <p:cNvPr id="8" name="Рисунок 7" descr="кукла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16" r="8484" b="3775"/>
          <a:stretch>
            <a:fillRect/>
          </a:stretch>
        </p:blipFill>
        <p:spPr>
          <a:xfrm>
            <a:off x="3131840" y="2276872"/>
            <a:ext cx="2496277" cy="3744416"/>
          </a:xfrm>
          <a:prstGeom prst="rect">
            <a:avLst/>
          </a:prstGeom>
        </p:spPr>
      </p:pic>
      <p:pic>
        <p:nvPicPr>
          <p:cNvPr id="9" name="рукавичка 2" descr="рукавица желта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6737" t="9177" r="24296" b="16736"/>
          <a:stretch>
            <a:fillRect/>
          </a:stretch>
        </p:blipFill>
        <p:spPr>
          <a:xfrm rot="8444388" flipH="1" flipV="1">
            <a:off x="2874558" y="2972923"/>
            <a:ext cx="753183" cy="1048530"/>
          </a:xfrm>
          <a:prstGeom prst="rect">
            <a:avLst/>
          </a:prstGeom>
        </p:spPr>
      </p:pic>
      <p:pic>
        <p:nvPicPr>
          <p:cNvPr id="10" name="рукавичка 1" descr="рукавица желта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5532" t="8875" r="24561" b="17904"/>
          <a:stretch>
            <a:fillRect/>
          </a:stretch>
        </p:blipFill>
        <p:spPr>
          <a:xfrm rot="11379217" flipV="1">
            <a:off x="5151228" y="2624154"/>
            <a:ext cx="787981" cy="96308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Надень Кате синие варежки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красная  2" descr="крас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1008112" cy="1008112"/>
          </a:xfrm>
          <a:prstGeom prst="rect">
            <a:avLst/>
          </a:prstGeom>
        </p:spPr>
      </p:pic>
      <p:pic>
        <p:nvPicPr>
          <p:cNvPr id="4" name="зеленая 2" descr="зеленая.jpg"/>
          <p:cNvPicPr>
            <a:picLocks noChangeAspect="1"/>
          </p:cNvPicPr>
          <p:nvPr/>
        </p:nvPicPr>
        <p:blipFill>
          <a:blip r:embed="rId3" cstate="print"/>
          <a:srcRect l="12593" r="16338"/>
          <a:stretch>
            <a:fillRect/>
          </a:stretch>
        </p:blipFill>
        <p:spPr>
          <a:xfrm>
            <a:off x="1886871" y="4653136"/>
            <a:ext cx="665278" cy="936104"/>
          </a:xfrm>
          <a:prstGeom prst="rect">
            <a:avLst/>
          </a:prstGeom>
        </p:spPr>
      </p:pic>
      <p:pic>
        <p:nvPicPr>
          <p:cNvPr id="5" name="красная 1" descr="красная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948264" y="3212976"/>
            <a:ext cx="1073786" cy="936104"/>
          </a:xfrm>
          <a:prstGeom prst="rect">
            <a:avLst/>
          </a:prstGeom>
        </p:spPr>
      </p:pic>
      <p:pic>
        <p:nvPicPr>
          <p:cNvPr id="6" name="зеленая 1" descr="зеленая.jpg"/>
          <p:cNvPicPr>
            <a:picLocks noChangeAspect="1"/>
          </p:cNvPicPr>
          <p:nvPr/>
        </p:nvPicPr>
        <p:blipFill>
          <a:blip r:embed="rId3" cstate="print"/>
          <a:srcRect l="12593" r="16338"/>
          <a:stretch>
            <a:fillRect/>
          </a:stretch>
        </p:blipFill>
        <p:spPr>
          <a:xfrm>
            <a:off x="7452320" y="1484784"/>
            <a:ext cx="782578" cy="1101155"/>
          </a:xfrm>
          <a:prstGeom prst="rect">
            <a:avLst/>
          </a:prstGeom>
        </p:spPr>
      </p:pic>
      <p:pic>
        <p:nvPicPr>
          <p:cNvPr id="9" name="желтая 1" descr="рукавица желтая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5120" t="9072" r="24401" b="16841"/>
          <a:stretch>
            <a:fillRect/>
          </a:stretch>
        </p:blipFill>
        <p:spPr>
          <a:xfrm>
            <a:off x="3707904" y="4653136"/>
            <a:ext cx="705385" cy="864096"/>
          </a:xfrm>
          <a:prstGeom prst="rect">
            <a:avLst/>
          </a:prstGeom>
        </p:spPr>
      </p:pic>
      <p:pic>
        <p:nvPicPr>
          <p:cNvPr id="10" name="желтая 2" descr="рукавица желтая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5120" t="9072" r="24401" b="16841"/>
          <a:stretch>
            <a:fillRect/>
          </a:stretch>
        </p:blipFill>
        <p:spPr>
          <a:xfrm rot="19666545" flipH="1">
            <a:off x="539552" y="2132856"/>
            <a:ext cx="768086" cy="1008112"/>
          </a:xfrm>
          <a:prstGeom prst="rect">
            <a:avLst/>
          </a:prstGeom>
        </p:spPr>
      </p:pic>
      <p:pic>
        <p:nvPicPr>
          <p:cNvPr id="12" name="Рисунок 11" descr="кукла 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50" t="6410" r="22438"/>
          <a:stretch>
            <a:fillRect/>
          </a:stretch>
        </p:blipFill>
        <p:spPr>
          <a:xfrm>
            <a:off x="2915816" y="980728"/>
            <a:ext cx="2952328" cy="3571143"/>
          </a:xfrm>
          <a:prstGeom prst="rect">
            <a:avLst/>
          </a:prstGeom>
        </p:spPr>
      </p:pic>
      <p:pic>
        <p:nvPicPr>
          <p:cNvPr id="8" name="синяя 2" descr="синяя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1" t="4284" r="8001" b="5901"/>
          <a:stretch>
            <a:fillRect/>
          </a:stretch>
        </p:blipFill>
        <p:spPr>
          <a:xfrm rot="4913591" flipH="1">
            <a:off x="868795" y="3666173"/>
            <a:ext cx="826571" cy="1152711"/>
          </a:xfrm>
          <a:prstGeom prst="rect">
            <a:avLst/>
          </a:prstGeom>
        </p:spPr>
      </p:pic>
      <p:pic>
        <p:nvPicPr>
          <p:cNvPr id="7" name="синяя 1" descr="синяя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1" t="4284" r="8001" b="5901"/>
          <a:stretch>
            <a:fillRect/>
          </a:stretch>
        </p:blipFill>
        <p:spPr>
          <a:xfrm rot="16570639">
            <a:off x="6385736" y="4330260"/>
            <a:ext cx="951849" cy="9518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4328 L -0.12431 -0.2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1007 0.00463 0.02222 0.0044 0.03177 -0.00208 C 0.03576 -0.00486 0.04097 -0.01041 0.04531 -0.01204 C 0.0493 -0.01342 0.05347 -0.01342 0.05746 -0.01412 C 0.06788 -0.01898 0.06111 -0.01944 0.07569 -0.02222 C 0.08385 -0.02592 0.0835 -0.02477 0.08941 -0.03032 C 0.09149 -0.03241 0.09722 -0.03866 0.1 -0.04051 C 0.10277 -0.04236 0.10607 -0.04282 0.10902 -0.04444 C 0.125 -0.05393 0.1059 -0.04282 0.11961 -0.05463 C 0.12222 -0.05694 0.12569 -0.05717 0.12864 -0.05856 C 0.13333 -0.06481 0.14479 -0.06991 0.15138 -0.07268 C 0.15972 -0.08009 0.16545 -0.08773 0.17274 -0.09699 C 0.17517 -0.1 0.17899 -0.10046 0.18177 -0.10301 C 0.18628 -0.10741 0.18975 -0.11204 0.19392 -0.11713 C 0.19444 -0.1206 0.19461 -0.12407 0.19531 -0.12731 C 0.19566 -0.1294 0.19687 -0.13333 0.19687 -0.13333 " pathEditMode="relative" ptsTypes="fffffffffffffff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scale_1200смай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52736"/>
            <a:ext cx="2376264" cy="1675266"/>
          </a:xfrm>
          <a:prstGeom prst="rect">
            <a:avLst/>
          </a:prstGeom>
        </p:spPr>
      </p:pic>
      <p:pic>
        <p:nvPicPr>
          <p:cNvPr id="8" name="Рисунок 7" descr="кукла 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93" r="22001"/>
          <a:stretch>
            <a:fillRect/>
          </a:stretch>
        </p:blipFill>
        <p:spPr>
          <a:xfrm>
            <a:off x="3779912" y="1484784"/>
            <a:ext cx="2952328" cy="3735902"/>
          </a:xfrm>
          <a:prstGeom prst="rect">
            <a:avLst/>
          </a:prstGeom>
        </p:spPr>
      </p:pic>
      <p:pic>
        <p:nvPicPr>
          <p:cNvPr id="6" name="синяя 2" descr="синяя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1" t="4284" r="8001" b="5901"/>
          <a:stretch>
            <a:fillRect/>
          </a:stretch>
        </p:blipFill>
        <p:spPr>
          <a:xfrm rot="4813046" flipH="1">
            <a:off x="3566241" y="3503933"/>
            <a:ext cx="802550" cy="1119214"/>
          </a:xfrm>
          <a:prstGeom prst="rect">
            <a:avLst/>
          </a:prstGeom>
        </p:spPr>
      </p:pic>
      <p:pic>
        <p:nvPicPr>
          <p:cNvPr id="5" name="синяя 1" descr="синяя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1" t="4284" r="8001" b="5901"/>
          <a:stretch>
            <a:fillRect/>
          </a:stretch>
        </p:blipFill>
        <p:spPr>
          <a:xfrm rot="15684725">
            <a:off x="6146447" y="3419270"/>
            <a:ext cx="901844" cy="90184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Надень Саше зеленые варежки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красная 2" descr="крас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229200"/>
            <a:ext cx="1296144" cy="1173272"/>
          </a:xfrm>
          <a:prstGeom prst="rect">
            <a:avLst/>
          </a:prstGeom>
        </p:spPr>
      </p:pic>
      <p:pic>
        <p:nvPicPr>
          <p:cNvPr id="4" name="желтая 2" descr="рукавица желтая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5120" t="9072" b="15329"/>
          <a:stretch>
            <a:fillRect/>
          </a:stretch>
        </p:blipFill>
        <p:spPr>
          <a:xfrm>
            <a:off x="611560" y="1050447"/>
            <a:ext cx="1296144" cy="1154417"/>
          </a:xfrm>
          <a:prstGeom prst="rect">
            <a:avLst/>
          </a:prstGeom>
        </p:spPr>
      </p:pic>
      <p:pic>
        <p:nvPicPr>
          <p:cNvPr id="5" name="синяя 2" descr="синяя - копия.jpg"/>
          <p:cNvPicPr>
            <a:picLocks noChangeAspect="1"/>
          </p:cNvPicPr>
          <p:nvPr/>
        </p:nvPicPr>
        <p:blipFill>
          <a:blip r:embed="rId4" cstate="print"/>
          <a:srcRect l="8400" t="4379" r="8651" b="6951"/>
          <a:stretch>
            <a:fillRect/>
          </a:stretch>
        </p:blipFill>
        <p:spPr>
          <a:xfrm>
            <a:off x="395536" y="5661248"/>
            <a:ext cx="912990" cy="936104"/>
          </a:xfrm>
          <a:prstGeom prst="rect">
            <a:avLst/>
          </a:prstGeom>
        </p:spPr>
      </p:pic>
      <p:pic>
        <p:nvPicPr>
          <p:cNvPr id="8" name="cbyzz 1" descr="синяя - копия.jpg"/>
          <p:cNvPicPr>
            <a:picLocks noChangeAspect="1"/>
          </p:cNvPicPr>
          <p:nvPr/>
        </p:nvPicPr>
        <p:blipFill>
          <a:blip r:embed="rId4" cstate="print"/>
          <a:srcRect l="8400" t="4379" r="8651" b="6951"/>
          <a:stretch>
            <a:fillRect/>
          </a:stretch>
        </p:blipFill>
        <p:spPr>
          <a:xfrm>
            <a:off x="7117172" y="2924945"/>
            <a:ext cx="1271252" cy="1303436"/>
          </a:xfrm>
          <a:prstGeom prst="rect">
            <a:avLst/>
          </a:prstGeom>
        </p:spPr>
      </p:pic>
      <p:pic>
        <p:nvPicPr>
          <p:cNvPr id="9" name="красная 1" descr="красна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4581128"/>
            <a:ext cx="1296144" cy="1296144"/>
          </a:xfrm>
          <a:prstGeom prst="rect">
            <a:avLst/>
          </a:prstGeom>
        </p:spPr>
      </p:pic>
      <p:pic>
        <p:nvPicPr>
          <p:cNvPr id="10" name="желтая 1" descr="рукавица желтая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5120" t="9072" b="15329"/>
          <a:stretch>
            <a:fillRect/>
          </a:stretch>
        </p:blipFill>
        <p:spPr>
          <a:xfrm>
            <a:off x="6588224" y="1340768"/>
            <a:ext cx="1644774" cy="1464926"/>
          </a:xfrm>
          <a:prstGeom prst="rect">
            <a:avLst/>
          </a:prstGeom>
        </p:spPr>
      </p:pic>
      <p:pic>
        <p:nvPicPr>
          <p:cNvPr id="11" name="Рисунок 10" descr="depositphotos_173320124-stock-illustration-cartoon-girl-in-winter-cloth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7340" t="2813" r="6413"/>
          <a:stretch>
            <a:fillRect/>
          </a:stretch>
        </p:blipFill>
        <p:spPr>
          <a:xfrm>
            <a:off x="2123728" y="620688"/>
            <a:ext cx="3384376" cy="4976254"/>
          </a:xfrm>
          <a:prstGeom prst="rect">
            <a:avLst/>
          </a:prstGeom>
        </p:spPr>
      </p:pic>
      <p:pic>
        <p:nvPicPr>
          <p:cNvPr id="7" name="зеленая 2" descr="зеленая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01" r="16400"/>
          <a:stretch>
            <a:fillRect/>
          </a:stretch>
        </p:blipFill>
        <p:spPr>
          <a:xfrm rot="5400000">
            <a:off x="7235060" y="4977086"/>
            <a:ext cx="833457" cy="1119018"/>
          </a:xfrm>
          <a:prstGeom prst="rect">
            <a:avLst/>
          </a:prstGeom>
        </p:spPr>
      </p:pic>
      <p:pic>
        <p:nvPicPr>
          <p:cNvPr id="6" name="зеленая 1" descr="зеленая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01" r="16400"/>
          <a:stretch>
            <a:fillRect/>
          </a:stretch>
        </p:blipFill>
        <p:spPr>
          <a:xfrm rot="15782114" flipH="1">
            <a:off x="572004" y="4322591"/>
            <a:ext cx="818995" cy="118578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1.11111E-6 C 0.00573 -0.00764 0.0125 -0.01505 0.01893 -0.02269 C 0.02205 -0.02639 0.02309 -0.03148 0.02639 -0.03495 C 0.02986 -0.04213 0.03403 -0.04745 0.03802 -0.0537 C 0.04115 -0.05764 0.04375 -0.06181 0.0474 -0.06528 C 0.04792 -0.06597 0.04827 -0.0669 0.04896 -0.06759 C 0.05104 -0.06921 0.05347 -0.06968 0.0559 -0.0706 C 0.05781 -0.07176 0.06077 -0.07245 0.06285 -0.07384 C 0.0665 -0.07639 0.06215 -0.07431 0.06667 -0.0757 C 0.06893 -0.07963 0.06997 -0.07778 0.07257 -0.07986 C 0.07795 -0.08426 0.07361 -0.08195 0.07709 -0.08357 C 0.079 -0.08565 0.08247 -0.09051 0.08455 -0.09144 C 0.08629 -0.09352 0.08733 -0.09583 0.08889 -0.09769 C 0.0908 -0.09931 0.09288 -0.1007 0.09427 -0.10301 C 0.09688 -0.10671 0.09983 -0.10995 0.10295 -0.11296 C 0.10417 -0.11435 0.10486 -0.11644 0.10608 -0.11759 C 0.1066 -0.11829 0.10729 -0.11875 0.10764 -0.11945 C 0.10955 -0.12361 0.11198 -0.12685 0.11406 -0.13102 C 0.11597 -0.13403 0.11632 -0.13773 0.1184 -0.14097 C 0.12014 -0.14699 0.12361 -0.15116 0.12535 -0.15718 C 0.12674 -0.16134 0.12709 -0.16412 0.129 -0.16783 C 0.13004 -0.16991 0.13004 -0.17292 0.13073 -0.175 C 0.13299 -0.18171 0.1342 -0.18935 0.13559 -0.19653 C 0.13663 -0.20324 0.1375 -0.21042 0.13837 -0.21759 C 0.13854 -0.21921 0.13854 -0.22107 0.13854 -0.22292 C 0.13889 -0.22431 0.13993 -0.22755 0.13993 -0.22708 C 0.14011 -0.22894 0.13993 -0.23009 0.14045 -0.23125 C 0.1408 -0.23287 0.14445 -0.24167 0.14584 -0.24352 C 0.14827 -0.24745 0.1467 -0.24421 0.14792 -0.24745 " pathEditMode="relative" rAng="0" ptsTypes="ffffffffffffffffffffffffffff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C -0.10295 -0.13241 -0.20573 -0.26482 -0.24861 -0.3213 C -0.29132 -0.37801 -0.25486 -0.33565 -0.25746 -0.34005 C -0.26007 -0.34422 -0.26337 -0.34584 -0.26441 -0.34699 " pathEditMode="relative" rAng="0" ptsTypes="aa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dirty="0"/>
          </a:p>
        </p:txBody>
      </p:sp>
      <p:pic>
        <p:nvPicPr>
          <p:cNvPr id="3" name="Рисунок 2" descr="scale_1200смайл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052736"/>
            <a:ext cx="2376264" cy="1675266"/>
          </a:xfrm>
          <a:prstGeom prst="rect">
            <a:avLst/>
          </a:prstGeom>
        </p:spPr>
      </p:pic>
      <p:pic>
        <p:nvPicPr>
          <p:cNvPr id="4" name="Рисунок 3" descr="depositphotos_173320124-stock-illustration-cartoon-girl-in-winter-cloth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7340" t="2813" r="6413"/>
          <a:stretch>
            <a:fillRect/>
          </a:stretch>
        </p:blipFill>
        <p:spPr>
          <a:xfrm>
            <a:off x="4716016" y="1340768"/>
            <a:ext cx="3384376" cy="4976254"/>
          </a:xfrm>
          <a:prstGeom prst="rect">
            <a:avLst/>
          </a:prstGeom>
        </p:spPr>
      </p:pic>
      <p:pic>
        <p:nvPicPr>
          <p:cNvPr id="5" name="зеленая 1" descr="зелена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01" r="16400"/>
          <a:stretch>
            <a:fillRect/>
          </a:stretch>
        </p:blipFill>
        <p:spPr>
          <a:xfrm rot="15782114" flipH="1">
            <a:off x="4322021" y="3209474"/>
            <a:ext cx="911719" cy="1320031"/>
          </a:xfrm>
          <a:prstGeom prst="rect">
            <a:avLst/>
          </a:prstGeom>
        </p:spPr>
      </p:pic>
      <p:pic>
        <p:nvPicPr>
          <p:cNvPr id="6" name="зеленая 2" descr="зелена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01" r="16400"/>
          <a:stretch>
            <a:fillRect/>
          </a:stretch>
        </p:blipFill>
        <p:spPr>
          <a:xfrm rot="5893772">
            <a:off x="7587564" y="3294010"/>
            <a:ext cx="939681" cy="1232369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Надень Оле красные варежки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желтая 1" descr="рукавица желтая - коп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6737" t="9177" r="22784" b="16736"/>
          <a:stretch>
            <a:fillRect/>
          </a:stretch>
        </p:blipFill>
        <p:spPr>
          <a:xfrm>
            <a:off x="7524328" y="1700808"/>
            <a:ext cx="1296144" cy="1587777"/>
          </a:xfrm>
          <a:prstGeom prst="rect">
            <a:avLst/>
          </a:prstGeom>
        </p:spPr>
      </p:pic>
      <p:pic>
        <p:nvPicPr>
          <p:cNvPr id="6" name="желтая 2" descr="рукавица желтая - коп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6737" t="9177" r="22784" b="16736"/>
          <a:stretch>
            <a:fillRect/>
          </a:stretch>
        </p:blipFill>
        <p:spPr>
          <a:xfrm flipH="1">
            <a:off x="1907704" y="4725144"/>
            <a:ext cx="936104" cy="1512168"/>
          </a:xfrm>
          <a:prstGeom prst="rect">
            <a:avLst/>
          </a:prstGeom>
        </p:spPr>
      </p:pic>
      <p:pic>
        <p:nvPicPr>
          <p:cNvPr id="7" name="синяя 1" descr="синяя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t="6951" r="6951" b="5901"/>
          <a:stretch>
            <a:fillRect/>
          </a:stretch>
        </p:blipFill>
        <p:spPr>
          <a:xfrm flipH="1">
            <a:off x="755576" y="2852936"/>
            <a:ext cx="1152128" cy="1456285"/>
          </a:xfrm>
          <a:prstGeom prst="rect">
            <a:avLst/>
          </a:prstGeom>
        </p:spPr>
      </p:pic>
      <p:pic>
        <p:nvPicPr>
          <p:cNvPr id="8" name="синяя 2" descr="синяя - копия.jpg"/>
          <p:cNvPicPr>
            <a:picLocks noChangeAspect="1"/>
          </p:cNvPicPr>
          <p:nvPr/>
        </p:nvPicPr>
        <p:blipFill>
          <a:blip r:embed="rId3" cstate="print"/>
          <a:srcRect l="9051" t="6951" r="6951" b="5901"/>
          <a:stretch>
            <a:fillRect/>
          </a:stretch>
        </p:blipFill>
        <p:spPr>
          <a:xfrm>
            <a:off x="6012160" y="5229200"/>
            <a:ext cx="1318701" cy="1368152"/>
          </a:xfrm>
          <a:prstGeom prst="rect">
            <a:avLst/>
          </a:prstGeom>
        </p:spPr>
      </p:pic>
      <p:pic>
        <p:nvPicPr>
          <p:cNvPr id="10" name="зеленая 2" descr="зелена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01" t="2751" r="18500"/>
          <a:stretch>
            <a:fillRect/>
          </a:stretch>
        </p:blipFill>
        <p:spPr>
          <a:xfrm flipH="1">
            <a:off x="6228184" y="1196752"/>
            <a:ext cx="921562" cy="1584176"/>
          </a:xfrm>
          <a:prstGeom prst="rect">
            <a:avLst/>
          </a:prstGeom>
        </p:spPr>
      </p:pic>
      <p:pic>
        <p:nvPicPr>
          <p:cNvPr id="11" name="зеленая 1" descr="зелена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01" t="2751" r="18500"/>
          <a:stretch>
            <a:fillRect/>
          </a:stretch>
        </p:blipFill>
        <p:spPr>
          <a:xfrm>
            <a:off x="323528" y="4725144"/>
            <a:ext cx="945390" cy="1368152"/>
          </a:xfrm>
          <a:prstGeom prst="rect">
            <a:avLst/>
          </a:prstGeom>
        </p:spPr>
      </p:pic>
      <p:pic>
        <p:nvPicPr>
          <p:cNvPr id="12" name="Рисунок 11" descr="depositphotos_169145022-stock-illustration-little-happy-girl-in-wint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85" t="2751" r="14385" b="2751"/>
          <a:stretch>
            <a:fillRect/>
          </a:stretch>
        </p:blipFill>
        <p:spPr>
          <a:xfrm>
            <a:off x="2915816" y="908720"/>
            <a:ext cx="3040338" cy="5472608"/>
          </a:xfrm>
          <a:prstGeom prst="rect">
            <a:avLst/>
          </a:prstGeom>
        </p:spPr>
      </p:pic>
      <p:pic>
        <p:nvPicPr>
          <p:cNvPr id="3" name="красная 1" descr="красная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00" r="25751"/>
          <a:stretch>
            <a:fillRect/>
          </a:stretch>
        </p:blipFill>
        <p:spPr>
          <a:xfrm rot="17639859" flipH="1">
            <a:off x="7529037" y="4190606"/>
            <a:ext cx="1020072" cy="1673455"/>
          </a:xfrm>
          <a:prstGeom prst="rect">
            <a:avLst/>
          </a:prstGeom>
        </p:spPr>
      </p:pic>
      <p:pic>
        <p:nvPicPr>
          <p:cNvPr id="4" name="красная 2" descr="красная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89" r="27462"/>
          <a:stretch>
            <a:fillRect/>
          </a:stretch>
        </p:blipFill>
        <p:spPr>
          <a:xfrm rot="3764947">
            <a:off x="415889" y="1328130"/>
            <a:ext cx="915024" cy="136232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0879 C 0.13333 0.1169 0.19895 0.24422 0.22586 0.2958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8 -0.04723 C -0.11719 -0.07431 -0.1651 -0.1007 -0.18385 -0.11112 C -0.20226 -0.12084 -0.18055 -0.10949 -0.18142 -0.10973 C -0.18212 -0.11019 -0.18524 -0.11204 -0.18837 -0.11389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dirty="0"/>
          </a:p>
        </p:txBody>
      </p:sp>
      <p:pic>
        <p:nvPicPr>
          <p:cNvPr id="3" name="Рисунок 2" descr="depositphotos_169145022-stock-illustration-little-happy-girl-in-wint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85" t="2751" r="14385" b="2751"/>
          <a:stretch>
            <a:fillRect/>
          </a:stretch>
        </p:blipFill>
        <p:spPr>
          <a:xfrm>
            <a:off x="4427984" y="2348880"/>
            <a:ext cx="2200245" cy="4176464"/>
          </a:xfrm>
          <a:prstGeom prst="rect">
            <a:avLst/>
          </a:prstGeom>
        </p:spPr>
      </p:pic>
      <p:pic>
        <p:nvPicPr>
          <p:cNvPr id="4" name="Рисунок 3" descr="scale_1200смайл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620688"/>
            <a:ext cx="2376264" cy="1675266"/>
          </a:xfrm>
          <a:prstGeom prst="rect">
            <a:avLst/>
          </a:prstGeom>
        </p:spPr>
      </p:pic>
      <p:pic>
        <p:nvPicPr>
          <p:cNvPr id="8" name="красная 1" descr="красна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00" r="25751"/>
          <a:stretch>
            <a:fillRect/>
          </a:stretch>
        </p:blipFill>
        <p:spPr>
          <a:xfrm rot="18119520" flipH="1">
            <a:off x="6578913" y="4321712"/>
            <a:ext cx="745725" cy="1223383"/>
          </a:xfrm>
          <a:prstGeom prst="rect">
            <a:avLst/>
          </a:prstGeom>
        </p:spPr>
      </p:pic>
      <p:pic>
        <p:nvPicPr>
          <p:cNvPr id="9" name="красная 1" descr="красна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00" r="25751"/>
          <a:stretch>
            <a:fillRect/>
          </a:stretch>
        </p:blipFill>
        <p:spPr>
          <a:xfrm rot="3724193">
            <a:off x="3683467" y="4332586"/>
            <a:ext cx="781847" cy="115085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47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Воспитатели группы № 1 «Гномики»: Ахадова Е.Г. ,Иванкова А.Ю.    </vt:lpstr>
      <vt:lpstr>Надень Маше желтые варежки </vt:lpstr>
      <vt:lpstr>Слайд 3</vt:lpstr>
      <vt:lpstr>Надень Кате синие варежки</vt:lpstr>
      <vt:lpstr> МОЛОДЕЦ! </vt:lpstr>
      <vt:lpstr>Надень Саше зеленые варежки</vt:lpstr>
      <vt:lpstr>МОЛОДЕЦ!</vt:lpstr>
      <vt:lpstr>Надень Оле красные варежки 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100</cp:revision>
  <dcterms:created xsi:type="dcterms:W3CDTF">2020-12-04T13:38:13Z</dcterms:created>
  <dcterms:modified xsi:type="dcterms:W3CDTF">2021-01-14T12:45:33Z</dcterms:modified>
</cp:coreProperties>
</file>