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56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AC1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07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B4053-03A5-48EA-BA26-4AAF4B1644C8}" type="datetimeFigureOut">
              <a:rPr lang="ru-RU" smtClean="0"/>
              <a:pPr/>
              <a:t>14.01.2021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2AF708E-5EDF-4D15-B8EB-B0D27752CCF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B4053-03A5-48EA-BA26-4AAF4B1644C8}" type="datetimeFigureOut">
              <a:rPr lang="ru-RU" smtClean="0"/>
              <a:pPr/>
              <a:t>14.01.2021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F708E-5EDF-4D15-B8EB-B0D27752CCF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B4053-03A5-48EA-BA26-4AAF4B1644C8}" type="datetimeFigureOut">
              <a:rPr lang="ru-RU" smtClean="0"/>
              <a:pPr/>
              <a:t>14.01.2021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F708E-5EDF-4D15-B8EB-B0D27752CCF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B4053-03A5-48EA-BA26-4AAF4B1644C8}" type="datetimeFigureOut">
              <a:rPr lang="ru-RU" smtClean="0"/>
              <a:pPr/>
              <a:t>14.01.2021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2AF708E-5EDF-4D15-B8EB-B0D27752CCF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B4053-03A5-48EA-BA26-4AAF4B1644C8}" type="datetimeFigureOut">
              <a:rPr lang="ru-RU" smtClean="0"/>
              <a:pPr/>
              <a:t>14.01.2021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F708E-5EDF-4D15-B8EB-B0D27752CCF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B4053-03A5-48EA-BA26-4AAF4B1644C8}" type="datetimeFigureOut">
              <a:rPr lang="ru-RU" smtClean="0"/>
              <a:pPr/>
              <a:t>14.01.2021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F708E-5EDF-4D15-B8EB-B0D27752CCF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B4053-03A5-48EA-BA26-4AAF4B1644C8}" type="datetimeFigureOut">
              <a:rPr lang="ru-RU" smtClean="0"/>
              <a:pPr/>
              <a:t>14.01.2021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2AF708E-5EDF-4D15-B8EB-B0D27752CCF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B4053-03A5-48EA-BA26-4AAF4B1644C8}" type="datetimeFigureOut">
              <a:rPr lang="ru-RU" smtClean="0"/>
              <a:pPr/>
              <a:t>14.01.2021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F708E-5EDF-4D15-B8EB-B0D27752CCF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B4053-03A5-48EA-BA26-4AAF4B1644C8}" type="datetimeFigureOut">
              <a:rPr lang="ru-RU" smtClean="0"/>
              <a:pPr/>
              <a:t>14.01.2021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F708E-5EDF-4D15-B8EB-B0D27752CCF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B4053-03A5-48EA-BA26-4AAF4B1644C8}" type="datetimeFigureOut">
              <a:rPr lang="ru-RU" smtClean="0"/>
              <a:pPr/>
              <a:t>14.01.2021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F708E-5EDF-4D15-B8EB-B0D27752CCF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B4053-03A5-48EA-BA26-4AAF4B1644C8}" type="datetimeFigureOut">
              <a:rPr lang="ru-RU" smtClean="0"/>
              <a:pPr/>
              <a:t>14.01.2021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F708E-5EDF-4D15-B8EB-B0D27752CCF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31B4053-03A5-48EA-BA26-4AAF4B1644C8}" type="datetimeFigureOut">
              <a:rPr lang="ru-RU" smtClean="0"/>
              <a:pPr/>
              <a:t>14.01.2021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2AF708E-5EDF-4D15-B8EB-B0D27752CCF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792088"/>
          </a:xfrm>
        </p:spPr>
        <p:txBody>
          <a:bodyPr>
            <a:normAutofit/>
          </a:bodyPr>
          <a:lstStyle/>
          <a:p>
            <a:r>
              <a:rPr lang="ru-RU" sz="1400" b="1" dirty="0" smtClean="0">
                <a:latin typeface="Times New Roman" pitchFamily="18" charset="0"/>
                <a:cs typeface="Arial" charset="0"/>
              </a:rPr>
              <a:t>Муниципальное бюджетное дошкольное образовательное учреждение </a:t>
            </a:r>
            <a:br>
              <a:rPr lang="ru-RU" sz="1400" b="1" dirty="0" smtClean="0">
                <a:latin typeface="Times New Roman" pitchFamily="18" charset="0"/>
                <a:cs typeface="Arial" charset="0"/>
              </a:rPr>
            </a:br>
            <a:r>
              <a:rPr lang="ru-RU" sz="1400" b="1" dirty="0" smtClean="0">
                <a:latin typeface="Times New Roman" pitchFamily="18" charset="0"/>
                <a:cs typeface="Arial" charset="0"/>
              </a:rPr>
              <a:t>«Детский сад комбинированного вида № 17 «Земляничка»</a:t>
            </a:r>
            <a:endParaRPr lang="ru-RU" sz="1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Интерактивная игра по сенсорному развитию 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для детей раннего возраста 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                      </a:t>
            </a:r>
            <a:r>
              <a:rPr lang="ru-RU" b="1" dirty="0" smtClean="0">
                <a:solidFill>
                  <a:srgbClr val="C00000"/>
                </a:solidFill>
              </a:rPr>
              <a:t> «Закрой окно в домике»</a:t>
            </a:r>
            <a:endParaRPr lang="en-US" b="1" dirty="0" smtClean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rgbClr val="00B050"/>
                </a:solidFill>
              </a:rPr>
              <a:t>Задачи:</a:t>
            </a:r>
          </a:p>
          <a:p>
            <a:r>
              <a:rPr lang="ru-RU" b="1" dirty="0" smtClean="0">
                <a:solidFill>
                  <a:srgbClr val="00B050"/>
                </a:solidFill>
              </a:rPr>
              <a:t>1. Закрепить знание основных цветов ( красный, зеленый, синий, желтый);</a:t>
            </a:r>
          </a:p>
          <a:p>
            <a:r>
              <a:rPr lang="ru-RU" b="1" dirty="0" smtClean="0">
                <a:solidFill>
                  <a:srgbClr val="00B050"/>
                </a:solidFill>
              </a:rPr>
              <a:t>2. Учить сопоставлять предметы четырех заданных форм.</a:t>
            </a:r>
            <a:endParaRPr lang="en-US" b="1" dirty="0" smtClean="0">
              <a:solidFill>
                <a:srgbClr val="00B050"/>
              </a:solidFill>
            </a:endParaRPr>
          </a:p>
          <a:p>
            <a:pPr algn="r"/>
            <a:endParaRPr lang="en-US" b="1" dirty="0" smtClean="0">
              <a:solidFill>
                <a:srgbClr val="C00000"/>
              </a:solidFill>
            </a:endParaRPr>
          </a:p>
          <a:p>
            <a:pPr algn="r"/>
            <a:r>
              <a:rPr lang="ru-RU" sz="2400" b="1" dirty="0" smtClean="0"/>
              <a:t>Группа № 1 «Гномики»                                                   </a:t>
            </a:r>
            <a:r>
              <a:rPr lang="en-US" sz="2400" b="1" dirty="0" smtClean="0"/>
              <a:t>                       </a:t>
            </a:r>
            <a:r>
              <a:rPr lang="ru-RU" sz="2400" b="1" dirty="0" smtClean="0"/>
              <a:t>                Воспитатели: </a:t>
            </a:r>
            <a:r>
              <a:rPr lang="ru-RU" sz="2400" b="1" dirty="0" err="1" smtClean="0"/>
              <a:t>Ахадова</a:t>
            </a:r>
            <a:r>
              <a:rPr lang="ru-RU" sz="2400" b="1" dirty="0" smtClean="0"/>
              <a:t> Е.Г. Иванкова А.Ю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5373216"/>
            <a:ext cx="8007424" cy="108012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0" i="1" dirty="0" smtClean="0">
                <a:latin typeface="Times New Roman" pitchFamily="18" charset="0"/>
                <a:cs typeface="Times New Roman" pitchFamily="18" charset="0"/>
              </a:rPr>
              <a:t>Какой формы окно у красного домика? ( круглое)</a:t>
            </a:r>
            <a:br>
              <a:rPr lang="ru-RU" b="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0" i="1" dirty="0" smtClean="0">
                <a:latin typeface="Times New Roman" pitchFamily="18" charset="0"/>
                <a:cs typeface="Times New Roman" pitchFamily="18" charset="0"/>
              </a:rPr>
              <a:t>покажи круглое окно для красного домика.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" name="Рисунок 9" descr="домики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EEF1"/>
              </a:clrFrom>
              <a:clrTo>
                <a:srgbClr val="F0EEF1">
                  <a:alpha val="0"/>
                </a:srgbClr>
              </a:clrTo>
            </a:clrChange>
          </a:blip>
          <a:srcRect l="9287" t="17923" r="12988" b="41364"/>
          <a:stretch>
            <a:fillRect/>
          </a:stretch>
        </p:blipFill>
        <p:spPr>
          <a:xfrm>
            <a:off x="107504" y="260648"/>
            <a:ext cx="8784976" cy="3513990"/>
          </a:xfrm>
          <a:prstGeom prst="rect">
            <a:avLst/>
          </a:prstGeom>
        </p:spPr>
      </p:pic>
      <p:sp>
        <p:nvSpPr>
          <p:cNvPr id="11" name="Равнобедренный треугольник 10"/>
          <p:cNvSpPr/>
          <p:nvPr/>
        </p:nvSpPr>
        <p:spPr>
          <a:xfrm>
            <a:off x="755576" y="4149080"/>
            <a:ext cx="1440160" cy="1368152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771800" y="4581128"/>
            <a:ext cx="1440160" cy="720080"/>
          </a:xfrm>
          <a:prstGeom prst="rect">
            <a:avLst/>
          </a:prstGeom>
          <a:solidFill>
            <a:srgbClr val="00AC19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CC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308304" y="4365104"/>
            <a:ext cx="1296144" cy="1224136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4716016" y="4293096"/>
            <a:ext cx="1440160" cy="12961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56 -0.01134 C -0.00555 -0.0125 -0.01597 -0.01296 -0.02638 -0.01759 C -0.04913 -0.01643 -0.07066 -0.01481 -0.09305 -0.01134 C -0.20416 -0.01204 -0.31527 -0.01134 -0.42638 -0.01343 C -0.44097 -0.01366 -0.45173 -0.02292 -0.46562 -0.02546 C -0.46892 -0.02986 -0.47361 -0.03264 -0.47638 -0.03773 C -0.47847 -0.04167 -0.48003 -0.04606 -0.48229 -0.04977 C -0.48385 -0.05255 -0.48541 -0.05509 -0.48697 -0.05787 C -0.48975 -0.07014 -0.49288 -0.08218 -0.496 -0.09421 C -0.49496 -0.12593 -0.49322 -0.15093 -0.48993 -0.18102 C -0.48941 -0.20116 -0.48923 -0.22153 -0.48836 -0.24167 C -0.48802 -0.25023 -0.48229 -0.26134 -0.4809 -0.26991 C -0.47864 -0.28264 -0.47795 -0.29606 -0.47482 -0.30833 C -0.47309 -0.32778 -0.4717 -0.33657 -0.4717 -0.35694 " pathEditMode="relative" rAng="0" ptsTypes="fffffffffffff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100" y="-17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6093296"/>
            <a:ext cx="7920880" cy="57606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Какой формы окно у зеленого домика? ( прямоугольное)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Покажи прямоугольное окно для зеленого домика.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домики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EEF1"/>
              </a:clrFrom>
              <a:clrTo>
                <a:srgbClr val="F0EEF1">
                  <a:alpha val="0"/>
                </a:srgbClr>
              </a:clrTo>
            </a:clrChange>
          </a:blip>
          <a:srcRect l="9287" t="17923" r="12988" b="41364"/>
          <a:stretch>
            <a:fillRect/>
          </a:stretch>
        </p:blipFill>
        <p:spPr>
          <a:xfrm>
            <a:off x="251520" y="260647"/>
            <a:ext cx="8640959" cy="3703269"/>
          </a:xfrm>
          <a:prstGeom prst="rect">
            <a:avLst/>
          </a:prstGeom>
        </p:spPr>
      </p:pic>
      <p:sp>
        <p:nvSpPr>
          <p:cNvPr id="11" name="Равнобедренный треугольник 10"/>
          <p:cNvSpPr/>
          <p:nvPr/>
        </p:nvSpPr>
        <p:spPr>
          <a:xfrm>
            <a:off x="755576" y="4149080"/>
            <a:ext cx="1440160" cy="1368152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4716016" y="4293096"/>
            <a:ext cx="1440160" cy="12961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699792" y="4365104"/>
            <a:ext cx="1296144" cy="1224136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7236296" y="4725144"/>
            <a:ext cx="1440160" cy="72008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97 -0.01343 C 0.0092 -0.02431 0.00243 -0.02107 -0.00469 -0.0257 C -0.00747 -0.02755 -0.01216 -0.03334 -0.01528 -0.0338 C -0.0408 -0.03843 -0.06684 -0.03658 -0.09254 -0.03774 C -0.14619 -0.0588 -0.09393 -0.03959 -0.23646 -0.04375 C -0.24271 -0.04399 -0.24844 -0.04862 -0.25469 -0.05 C -0.26945 -0.05325 -0.28525 -0.05579 -0.30018 -0.05788 C -0.31337 -0.06158 -0.32622 -0.06274 -0.33959 -0.06413 C -0.35434 -0.07014 -0.37119 -0.07014 -0.38646 -0.07408 C -0.40973 -0.08033 -0.4316 -0.09375 -0.45469 -0.10047 C -0.46303 -0.10301 -0.47188 -0.10463 -0.48039 -0.10649 C -0.49046 -0.11528 -0.50226 -0.11875 -0.51372 -0.12269 C -0.51962 -0.1301 -0.51389 -0.13241 -0.50921 -0.13889 C -0.49931 -0.17686 -0.51181 -0.22431 -0.49254 -0.25788 C -0.48924 -0.2713 -0.48994 -0.28519 -0.48646 -0.29838 C -0.48837 -0.33959 -0.48803 -0.31991 -0.48803 -0.35695 " pathEditMode="relative" rAng="0" ptsTypes="fffffffffffffff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600" y="-17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6021288"/>
            <a:ext cx="7920880" cy="57606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Какой формы окно у синего домика? ( треугольное)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Покажи треугольное  окно для синего домика.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домики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EEF1"/>
              </a:clrFrom>
              <a:clrTo>
                <a:srgbClr val="F0EEF1">
                  <a:alpha val="0"/>
                </a:srgbClr>
              </a:clrTo>
            </a:clrChange>
          </a:blip>
          <a:srcRect l="9287" t="17923" r="12988" b="41364"/>
          <a:stretch>
            <a:fillRect/>
          </a:stretch>
        </p:blipFill>
        <p:spPr>
          <a:xfrm>
            <a:off x="382443" y="260648"/>
            <a:ext cx="8607137" cy="352839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771800" y="4581128"/>
            <a:ext cx="1440160" cy="72008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716016" y="4293096"/>
            <a:ext cx="1440160" cy="12961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308304" y="4365104"/>
            <a:ext cx="1296144" cy="1224136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755576" y="4149080"/>
            <a:ext cx="1440160" cy="1368152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0.00069 C 0.07813 0.03935 0.24948 0.01528 0.27153 0.01574 C 0.29323 0.01921 0.31459 0.02176 0.33612 0.02431 C 0.35764 0.02361 0.37935 0.02338 0.40105 0.02176 C 0.42066 0.0206 0.425 -0.00857 0.44046 -0.01597 C 0.44428 -0.0213 0.44914 -0.02732 0.45244 -0.03287 C 0.45712 -0.0412 0.45938 -0.05093 0.46459 -0.0581 C 0.4665 -0.06829 0.46997 -0.07616 0.47205 -0.08588 C 0.47136 -0.10417 0.47188 -0.12338 0.46754 -0.14074 C 0.46528 -0.18681 0.45712 -0.2544 0.46754 -0.30139 C 0.46806 -0.30857 0.46823 -0.31574 0.4691 -0.32222 C 0.47014 -0.33056 0.47257 -0.32732 0.4691 -0.33056 " pathEditMode="relative" rAng="0" ptsTypes="fffffffffff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00" y="-14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5949280"/>
            <a:ext cx="7920880" cy="57606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Какой формы окно у желтого домика? ( квадратное)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Покажи квадратное окно для желтого домика.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домики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EEF1"/>
              </a:clrFrom>
              <a:clrTo>
                <a:srgbClr val="F0EEF1">
                  <a:alpha val="0"/>
                </a:srgbClr>
              </a:clrTo>
            </a:clrChange>
          </a:blip>
          <a:srcRect l="9287" t="17923" r="12988" b="41364"/>
          <a:stretch>
            <a:fillRect/>
          </a:stretch>
        </p:blipFill>
        <p:spPr>
          <a:xfrm>
            <a:off x="395536" y="260648"/>
            <a:ext cx="8555860" cy="3600400"/>
          </a:xfrm>
          <a:prstGeom prst="rect">
            <a:avLst/>
          </a:prstGeom>
        </p:spPr>
      </p:pic>
      <p:sp>
        <p:nvSpPr>
          <p:cNvPr id="6" name="Равнобедренный треугольник 5"/>
          <p:cNvSpPr/>
          <p:nvPr/>
        </p:nvSpPr>
        <p:spPr>
          <a:xfrm>
            <a:off x="539552" y="4293096"/>
            <a:ext cx="1440160" cy="1368152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308304" y="4581128"/>
            <a:ext cx="1440160" cy="72008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5148064" y="4365104"/>
            <a:ext cx="1440160" cy="12961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квадрат"/>
          <p:cNvSpPr/>
          <p:nvPr/>
        </p:nvSpPr>
        <p:spPr>
          <a:xfrm>
            <a:off x="2843808" y="4365104"/>
            <a:ext cx="1296144" cy="1224136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156 0.0007 0.00295 0.00209 0.00451 0.00209 C 0.00833 0.00209 0.01076 -0.00185 0.01371 -0.00416 C 0.02014 -0.00902 0.02621 -0.01504 0.03333 -0.01828 C 0.0375 -0.02361 0.04201 -0.0243 0.04705 -0.02824 C 0.05903 -0.03773 0.07031 -0.04722 0.08333 -0.05463 C 0.08819 -0.0574 0.09375 -0.0574 0.09861 -0.06065 C 0.10798 -0.0669 0.11788 -0.07245 0.12725 -0.0787 C 0.13368 -0.08287 0.14184 -0.0831 0.14861 -0.08495 C 0.15521 -0.08657 0.15659 -0.08773 0.16371 -0.09097 C 0.16996 -0.09375 0.17673 -0.09352 0.18333 -0.0949 C 0.23038 -0.09421 0.27725 -0.09467 0.3243 -0.09305 C 0.3335 -0.09282 0.35156 -0.08889 0.35156 -0.08889 C 0.36302 -0.08356 0.38784 -0.08287 0.38784 -0.08287 C 0.44392 -0.08912 0.40868 -0.0831 0.43038 -0.09305 C 0.43437 -0.10115 0.4401 -0.10787 0.44705 -0.11111 C 0.45069 -0.1162 0.4526 -0.11898 0.45764 -0.12129 C 0.4618 -0.12963 0.46614 -0.13634 0.46979 -0.14537 C 0.47344 -0.1669 0.47326 -0.18842 0.47587 -0.21018 C 0.47691 -0.21921 0.48264 -0.22754 0.48489 -0.23634 C 0.48576 -0.24259 0.48784 -0.24838 0.48784 -0.25463 C 0.48784 -0.26944 0.48507 -0.2831 0.48194 -0.29699 C 0.48333 -0.31782 0.48333 -0.31041 0.48333 -0.31921 " pathEditMode="relative" ptsTypes="ffffffffffffffffffffffA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cale_1200смайлик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9512" y="0"/>
            <a:ext cx="4391977" cy="3096344"/>
          </a:xfrm>
          <a:prstGeom prst="rect">
            <a:avLst/>
          </a:prstGeom>
        </p:spPr>
      </p:pic>
      <p:sp>
        <p:nvSpPr>
          <p:cNvPr id="5" name="молодец"/>
          <p:cNvSpPr>
            <a:spLocks noGrp="1"/>
          </p:cNvSpPr>
          <p:nvPr>
            <p:ph type="ctrTitle"/>
          </p:nvPr>
        </p:nvSpPr>
        <p:spPr>
          <a:xfrm>
            <a:off x="4067944" y="692696"/>
            <a:ext cx="4896544" cy="807837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ru-RU" sz="6600" dirty="0" smtClean="0">
                <a:solidFill>
                  <a:srgbClr val="FF0000"/>
                </a:solidFill>
              </a:rPr>
              <a:t>МОЛОДЕЦ!</a:t>
            </a:r>
            <a:endParaRPr lang="ru-RU" sz="6600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домики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ECECEE"/>
              </a:clrFrom>
              <a:clrTo>
                <a:srgbClr val="ECECEE">
                  <a:alpha val="0"/>
                </a:srgbClr>
              </a:clrTo>
            </a:clrChange>
          </a:blip>
          <a:srcRect l="9287" t="17923" r="12988" b="41364"/>
          <a:stretch>
            <a:fillRect/>
          </a:stretch>
        </p:blipFill>
        <p:spPr>
          <a:xfrm>
            <a:off x="1403648" y="3573016"/>
            <a:ext cx="6048672" cy="237626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131840" y="4797152"/>
            <a:ext cx="1080120" cy="648072"/>
          </a:xfrm>
          <a:prstGeom prst="rect">
            <a:avLst/>
          </a:prstGeom>
          <a:solidFill>
            <a:srgbClr val="00CC00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CC0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619672" y="4581128"/>
            <a:ext cx="914400" cy="9864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4644008" y="4653136"/>
            <a:ext cx="1060704" cy="914400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372200" y="4725144"/>
            <a:ext cx="936104" cy="864096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144</TotalTime>
  <Words>92</Words>
  <Application>Microsoft Office PowerPoint</Application>
  <PresentationFormat>Экран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Муниципальное бюджетное дошкольное образовательное учреждение  «Детский сад комбинированного вида № 17 «Земляничка»</vt:lpstr>
      <vt:lpstr>   Какой формы окно у красного домика? ( круглое) покажи круглое окно для красного домика.  </vt:lpstr>
      <vt:lpstr>Слайд 3</vt:lpstr>
      <vt:lpstr>Слайд 4</vt:lpstr>
      <vt:lpstr>Слайд 5</vt:lpstr>
      <vt:lpstr>МОЛОДЕЦ!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Пользователь Windows</cp:lastModifiedBy>
  <cp:revision>58</cp:revision>
  <dcterms:created xsi:type="dcterms:W3CDTF">2020-12-09T13:12:20Z</dcterms:created>
  <dcterms:modified xsi:type="dcterms:W3CDTF">2021-01-14T12:56:30Z</dcterms:modified>
</cp:coreProperties>
</file>